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03D6-DFAF-A04B-AA69-D683F8E4A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2E980-1B05-3E4F-B4E2-2FA443EC2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718FB-04BE-B84A-857A-2C4AAA418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2A774-1617-CF4D-B82C-F3F1E672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4DA85-C925-374E-AF9F-3D82551FC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5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5A2D8-D994-EF4E-9A14-C860A7F4A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DCEF0-CF60-FD48-98A0-22EC8AF15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EC9AE-F3B6-3A4F-A9AA-F296940B4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5996E-512A-E443-92C8-FCA84ABC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2016-6A14-024C-8A71-F4054206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7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B172EC-77F5-2E46-A70D-34E2E4DEC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3E467-BB9D-024D-B0AB-C89B5E4B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9DC5-B9FC-CA47-A1D4-F8D9104C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B35DF-3BA8-E147-9987-6B4B1278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E9662-B14E-1741-AC35-2B7B739B9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3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3B96-D595-CE49-9BA6-5EAFEC35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EFD72-34DF-4242-9DAD-1DA26B50A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11300-A94D-7D40-919B-DB8520522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6B43D-F16D-B74D-9301-3CD605E5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DD0-8F4A-A64B-853A-13B25481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4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827B-8169-CB41-94C7-F3D3E0847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7A2DD-0D6D-AF49-B2C0-59DF9F54D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0C380-E704-F748-8A14-59205B7E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A445A-A66E-CA46-B2EF-CF9405309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D4969-B4FB-0A40-BDC1-B7912189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84F5E-84B2-6A43-8122-EF892FCE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856E7-A764-984C-B751-8B98F68DA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9C458-29B1-FF42-8873-D0B26AF7B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FA83F-4FFB-0B43-A1CC-AD293B56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E3455-CEFC-3C42-AFDC-407DE717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56960-543D-2144-85D0-6D8093313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6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B5219-8ACD-DC4C-A413-C94F4B921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FEBAB-30EA-2445-A18A-990A03139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42A59-39D1-CF42-A7E5-BEC2431EB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BDBD26-2A80-874D-8020-A9FC3086A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E6D08A-2378-A94A-A81D-C20AEB789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BBFFB4-5344-2D49-8D70-801CFF898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0BDCDD-5D67-E841-8A36-D76741B1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89DFF4-DC91-B44A-9F67-A3F167BB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0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7557-6AE2-0F43-8591-5DDAEBEB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A0541C-C509-7C46-92FE-84FA94DD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A240F-A014-134F-B66D-FEA13CFF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D68EB-03DD-704A-B6EA-F03DD923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6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E124F-E012-EB49-966A-B9E1A248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97671F-7CDC-0745-BBD9-3832974DA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FCD89-6501-3B49-9CB9-BEE65E0B0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B2B1F-599C-A54C-9B77-3F0F5ABB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1A1AF-A13E-5D42-A657-6CE7DD451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245A9-C1B4-D047-AD17-4F8ECDB08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E3222-6247-EE42-9F6F-125F1B83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7A6F9-2E2E-7749-A855-29AE86A5F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C2A91-FD70-464C-8748-9594594F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9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5A453-79B6-4D4F-94D2-F03F92B7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CFB0BA-B87C-6F47-9517-A20937F76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9A23E-49B0-1F4F-B815-E2A8FC8C7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808FF-65A1-2D4A-BB7C-320C6207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31451-651C-5044-87C5-3FD0A5F8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8E546-61EC-F84C-AAD5-C327DEDF5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9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1AE9FA-3FD8-FC48-9F4A-35BA831E2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32DE7-B469-434D-BC68-D1209AFD5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9F707-27E3-AB4A-A142-D9957ACC2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A9B94-B1FB-A643-886C-F9AA236541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C9F74-0B8A-DF48-9411-A82D4C820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4035A-2CE9-CC4B-BE00-1F220345A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1FD92-AD92-C545-A4FF-0F04EB54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2056A6-42B9-CF45-81C5-47593147A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86390"/>
              </p:ext>
            </p:extLst>
          </p:nvPr>
        </p:nvGraphicFramePr>
        <p:xfrm>
          <a:off x="1670675" y="794495"/>
          <a:ext cx="8850650" cy="540043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70130">
                  <a:extLst>
                    <a:ext uri="{9D8B030D-6E8A-4147-A177-3AD203B41FA5}">
                      <a16:colId xmlns:a16="http://schemas.microsoft.com/office/drawing/2014/main" val="319441616"/>
                    </a:ext>
                  </a:extLst>
                </a:gridCol>
                <a:gridCol w="1770130">
                  <a:extLst>
                    <a:ext uri="{9D8B030D-6E8A-4147-A177-3AD203B41FA5}">
                      <a16:colId xmlns:a16="http://schemas.microsoft.com/office/drawing/2014/main" val="1987799365"/>
                    </a:ext>
                  </a:extLst>
                </a:gridCol>
                <a:gridCol w="1770130">
                  <a:extLst>
                    <a:ext uri="{9D8B030D-6E8A-4147-A177-3AD203B41FA5}">
                      <a16:colId xmlns:a16="http://schemas.microsoft.com/office/drawing/2014/main" val="368658600"/>
                    </a:ext>
                  </a:extLst>
                </a:gridCol>
                <a:gridCol w="1770130">
                  <a:extLst>
                    <a:ext uri="{9D8B030D-6E8A-4147-A177-3AD203B41FA5}">
                      <a16:colId xmlns:a16="http://schemas.microsoft.com/office/drawing/2014/main" val="295449209"/>
                    </a:ext>
                  </a:extLst>
                </a:gridCol>
                <a:gridCol w="1770130">
                  <a:extLst>
                    <a:ext uri="{9D8B030D-6E8A-4147-A177-3AD203B41FA5}">
                      <a16:colId xmlns:a16="http://schemas.microsoft.com/office/drawing/2014/main" val="2901156783"/>
                    </a:ext>
                  </a:extLst>
                </a:gridCol>
              </a:tblGrid>
              <a:tr h="4886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arker Felt Thin" panose="02000400000000000000" pitchFamily="2" charset="77"/>
                        </a:rPr>
                        <a:t>Monday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arker Felt Thin" panose="02000400000000000000" pitchFamily="2" charset="77"/>
                        </a:rPr>
                        <a:t>Tuesday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arker Felt Thin" panose="02000400000000000000" pitchFamily="2" charset="77"/>
                        </a:rPr>
                        <a:t>Wednesday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arker Felt Thin" panose="02000400000000000000" pitchFamily="2" charset="77"/>
                        </a:rPr>
                        <a:t>Thursday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arker Felt Thin" panose="02000400000000000000" pitchFamily="2" charset="77"/>
                        </a:rPr>
                        <a:t>Friday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04495"/>
                  </a:ext>
                </a:extLst>
              </a:tr>
              <a:tr h="12206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8/26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MAPS window opens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Teachers need to set up tests.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8/27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</a:rPr>
                        <a:t>5</a:t>
                      </a:r>
                      <a:r>
                        <a:rPr lang="en-US" sz="1400" b="1" baseline="30000" dirty="0">
                          <a:solidFill>
                            <a:srgbClr val="00B0F0"/>
                          </a:solidFill>
                        </a:rPr>
                        <a:t>th</a:t>
                      </a:r>
                      <a:r>
                        <a:rPr lang="en-US" sz="1400" b="1" dirty="0">
                          <a:solidFill>
                            <a:srgbClr val="00B0F0"/>
                          </a:solidFill>
                        </a:rPr>
                        <a:t> 9:50-10:50 (M)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193"/>
                          </a:solidFill>
                        </a:rPr>
                        <a:t>2</a:t>
                      </a:r>
                      <a:r>
                        <a:rPr lang="en-US" sz="1400" baseline="30000" dirty="0">
                          <a:solidFill>
                            <a:srgbClr val="009193"/>
                          </a:solidFill>
                        </a:rPr>
                        <a:t>nd</a:t>
                      </a:r>
                      <a:r>
                        <a:rPr lang="en-US" sz="1400" dirty="0">
                          <a:solidFill>
                            <a:srgbClr val="009193"/>
                          </a:solidFill>
                        </a:rPr>
                        <a:t> 11:00-11:50 (M)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en-US" sz="1400" baseline="300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rd</a:t>
                      </a:r>
                      <a:r>
                        <a:rPr lang="en-US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1:40-2:40 (M)</a:t>
                      </a:r>
                      <a:endPara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K-10:20-11:20 (M)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-2:30-3:30 (M)</a:t>
                      </a: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6979534"/>
                  </a:ext>
                </a:extLst>
              </a:tr>
              <a:tr h="1325272">
                <a:tc>
                  <a:txBody>
                    <a:bodyPr/>
                    <a:lstStyle/>
                    <a:p>
                      <a:r>
                        <a:rPr lang="en-US" dirty="0"/>
                        <a:t>8/31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4</a:t>
                      </a:r>
                      <a:r>
                        <a:rPr lang="en-US" sz="1400" baseline="30000" dirty="0">
                          <a:solidFill>
                            <a:srgbClr val="00B050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 1:40-2:40 (M)</a:t>
                      </a: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9/1</a:t>
                      </a:r>
                    </a:p>
                    <a:p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en-US" sz="14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rd</a:t>
                      </a: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10-11 (R)</a:t>
                      </a:r>
                    </a:p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4</a:t>
                      </a:r>
                      <a:r>
                        <a:rPr lang="en-US" sz="1400" baseline="30000" dirty="0">
                          <a:solidFill>
                            <a:srgbClr val="00B050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 11:20-12:20 (R)</a:t>
                      </a:r>
                    </a:p>
                    <a:p>
                      <a:r>
                        <a:rPr lang="en-US" sz="1400" b="1" dirty="0">
                          <a:solidFill>
                            <a:srgbClr val="00B0F0"/>
                          </a:solidFill>
                        </a:rPr>
                        <a:t>5</a:t>
                      </a:r>
                      <a:r>
                        <a:rPr lang="en-US" sz="1400" b="1" baseline="30000" dirty="0">
                          <a:solidFill>
                            <a:srgbClr val="00B0F0"/>
                          </a:solidFill>
                        </a:rPr>
                        <a:t>th</a:t>
                      </a:r>
                      <a:r>
                        <a:rPr lang="en-US" sz="1400" b="1" dirty="0">
                          <a:solidFill>
                            <a:srgbClr val="00B0F0"/>
                          </a:solidFill>
                        </a:rPr>
                        <a:t> 12:50-1:50 (R)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9/2</a:t>
                      </a:r>
                    </a:p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11-12 (R)</a:t>
                      </a:r>
                    </a:p>
                    <a:p>
                      <a:r>
                        <a:rPr lang="en-US" sz="1400" dirty="0">
                          <a:solidFill>
                            <a:srgbClr val="009193"/>
                          </a:solidFill>
                        </a:rPr>
                        <a:t>2</a:t>
                      </a:r>
                      <a:r>
                        <a:rPr lang="en-US" sz="1400" baseline="30000" dirty="0">
                          <a:solidFill>
                            <a:srgbClr val="009193"/>
                          </a:solidFill>
                        </a:rPr>
                        <a:t>nd</a:t>
                      </a:r>
                      <a:r>
                        <a:rPr lang="en-US" sz="1400" dirty="0">
                          <a:solidFill>
                            <a:srgbClr val="009193"/>
                          </a:solidFill>
                        </a:rPr>
                        <a:t> 1:10-2:20 (R)</a:t>
                      </a:r>
                    </a:p>
                    <a:p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K-2:30-3:30 (R)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9/3</a:t>
                      </a:r>
                    </a:p>
                    <a:p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3rd 10-11 (S)</a:t>
                      </a:r>
                    </a:p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4</a:t>
                      </a:r>
                      <a:r>
                        <a:rPr lang="en-US" sz="1400" baseline="30000" dirty="0">
                          <a:solidFill>
                            <a:srgbClr val="00B050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 11:20-12:20 (S)</a:t>
                      </a:r>
                    </a:p>
                    <a:p>
                      <a:r>
                        <a:rPr lang="en-US" sz="1400" dirty="0">
                          <a:solidFill>
                            <a:srgbClr val="00B0F0"/>
                          </a:solidFill>
                        </a:rPr>
                        <a:t>5</a:t>
                      </a:r>
                      <a:r>
                        <a:rPr lang="en-US" sz="1400" baseline="30000" dirty="0">
                          <a:solidFill>
                            <a:srgbClr val="00B0F0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rgbClr val="00B0F0"/>
                          </a:solidFill>
                        </a:rPr>
                        <a:t> 12:50-1:50 (S)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9/4</a:t>
                      </a:r>
                    </a:p>
                    <a:p>
                      <a:r>
                        <a:rPr lang="en-US" sz="1400" dirty="0"/>
                        <a:t>Make Ups</a:t>
                      </a: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603565"/>
                  </a:ext>
                </a:extLst>
              </a:tr>
              <a:tr h="843355">
                <a:tc>
                  <a:txBody>
                    <a:bodyPr/>
                    <a:lstStyle/>
                    <a:p>
                      <a:r>
                        <a:rPr lang="en-US" dirty="0"/>
                        <a:t>9/7 No School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</a:t>
                      </a:r>
                    </a:p>
                    <a:p>
                      <a:r>
                        <a:rPr lang="en-US" sz="1400" dirty="0"/>
                        <a:t>Make Ups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Make Ups</a:t>
                      </a:r>
                    </a:p>
                    <a:p>
                      <a:r>
                        <a:rPr lang="en-US" dirty="0"/>
                        <a:t>FLKRS opens until 10/5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Make Ups</a:t>
                      </a: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Make Ups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271151"/>
                  </a:ext>
                </a:extLst>
              </a:tr>
              <a:tr h="843355">
                <a:tc>
                  <a:txBody>
                    <a:bodyPr/>
                    <a:lstStyle/>
                    <a:p>
                      <a:r>
                        <a:rPr lang="en-US" dirty="0"/>
                        <a:t>9/14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9/15</a:t>
                      </a:r>
                    </a:p>
                    <a:p>
                      <a:r>
                        <a:rPr lang="en-US" sz="1400" dirty="0"/>
                        <a:t>Window Closes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35097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B3AC772-065A-4641-B2B3-AFF9E9926184}"/>
              </a:ext>
            </a:extLst>
          </p:cNvPr>
          <p:cNvSpPr txBox="1"/>
          <p:nvPr/>
        </p:nvSpPr>
        <p:spPr>
          <a:xfrm>
            <a:off x="3181082" y="180304"/>
            <a:ext cx="6181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odern Love Grunge" pitchFamily="82" charset="0"/>
              </a:rPr>
              <a:t>Fall MAPS Testing Schedule CAES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9D14BB-94F7-F84D-AEBE-4782FD382335}"/>
              </a:ext>
            </a:extLst>
          </p:cNvPr>
          <p:cNvSpPr txBox="1"/>
          <p:nvPr/>
        </p:nvSpPr>
        <p:spPr>
          <a:xfrm>
            <a:off x="2807594" y="6336406"/>
            <a:ext cx="614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 computer labs-one per testing classroom, brought to you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25F1E1-3A54-AA48-92DC-7E7329A41381}"/>
              </a:ext>
            </a:extLst>
          </p:cNvPr>
          <p:cNvSpPr txBox="1"/>
          <p:nvPr/>
        </p:nvSpPr>
        <p:spPr>
          <a:xfrm>
            <a:off x="10702344" y="3033048"/>
            <a:ext cx="1223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M=Math</a:t>
            </a:r>
          </a:p>
          <a:p>
            <a:r>
              <a:rPr lang="en-US" dirty="0"/>
              <a:t>R=Reading</a:t>
            </a:r>
          </a:p>
          <a:p>
            <a:r>
              <a:rPr lang="en-US" dirty="0"/>
              <a:t>S=Science</a:t>
            </a:r>
          </a:p>
        </p:txBody>
      </p:sp>
    </p:spTree>
    <p:extLst>
      <p:ext uri="{BB962C8B-B14F-4D97-AF65-F5344CB8AC3E}">
        <p14:creationId xmlns:p14="http://schemas.microsoft.com/office/powerpoint/2010/main" val="370139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145</Words>
  <Application>Microsoft Macintosh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Marker Felt Thin</vt:lpstr>
      <vt:lpstr>Modern Love Grunge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Ginger Alaine Marcel</dc:creator>
  <cp:lastModifiedBy>Ginger Alaine Marcel</cp:lastModifiedBy>
  <cp:revision>12</cp:revision>
  <dcterms:created xsi:type="dcterms:W3CDTF">2020-08-19T15:29:07Z</dcterms:created>
  <dcterms:modified xsi:type="dcterms:W3CDTF">2020-08-25T17:03:13Z</dcterms:modified>
</cp:coreProperties>
</file>